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61" r:id="rId4"/>
    <p:sldId id="258" r:id="rId5"/>
    <p:sldId id="268" r:id="rId6"/>
    <p:sldId id="257" r:id="rId7"/>
    <p:sldId id="260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198" autoAdjust="0"/>
  </p:normalViewPr>
  <p:slideViewPr>
    <p:cSldViewPr>
      <p:cViewPr>
        <p:scale>
          <a:sx n="76" d="100"/>
          <a:sy n="76" d="100"/>
        </p:scale>
        <p:origin x="-2634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D9CB539-EE7B-47B7-BA2D-9B4DA0B6D8BC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BBC675-084E-445B-ACC3-C5E75F316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Pallid sturgeon are listed endangered under ESA.</a:t>
            </a:r>
          </a:p>
          <a:p>
            <a:r>
              <a:rPr lang="en-US" dirty="0" smtClean="0"/>
              <a:t>Almost 50 other native fish species have been impacted by dam construction and operations.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BC675-084E-445B-ACC3-C5E75F316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Leading hypothesis is that delayed incubation and extended drift distances send embryos into Sakakawea Reservoir.</a:t>
            </a:r>
          </a:p>
          <a:p>
            <a:r>
              <a:rPr lang="en-US" dirty="0" smtClean="0"/>
              <a:t>Recent findings from the head end of Ft Peck indicate low</a:t>
            </a:r>
            <a:r>
              <a:rPr lang="en-US" baseline="0" dirty="0" smtClean="0"/>
              <a:t> oxygen zone in the transition zone may suffocate embryos. Research continuing to see if low oxygen zones exist in SAK.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BC675-084E-445B-ACC3-C5E75F316F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Allows us to contrast stable and dynamic river reaches. Currently comparing 1980 and 2013 (post flood) aerials.  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Side Channels # and</a:t>
            </a:r>
            <a:r>
              <a:rPr lang="en-US" altLang="en-US" baseline="0" dirty="0" smtClean="0"/>
              <a:t> </a:t>
            </a:r>
            <a:r>
              <a:rPr lang="en-US" altLang="en-US" dirty="0" smtClean="0"/>
              <a:t>total area increased but mean length decreased by 40% and mean area decreased by 63%</a:t>
            </a:r>
          </a:p>
          <a:p>
            <a:pPr eaLnBrk="1" hangingPunct="1"/>
            <a:r>
              <a:rPr lang="en-US" altLang="en-US" dirty="0" smtClean="0"/>
              <a:t>Backwater # increased but mean area decreased by 40%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Hypothesis-Quality</a:t>
            </a:r>
            <a:r>
              <a:rPr lang="en-US" altLang="en-US" baseline="0" dirty="0" smtClean="0"/>
              <a:t> of these habitats has decreased as evidence by characteristics.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C6FF5-BB9D-4822-A149-06D92A6564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HEC </a:t>
            </a:r>
            <a:r>
              <a:rPr lang="en-US" dirty="0" err="1" smtClean="0"/>
              <a:t>ResSim</a:t>
            </a:r>
            <a:r>
              <a:rPr lang="en-US" dirty="0" smtClean="0"/>
              <a:t> by Corps.</a:t>
            </a:r>
          </a:p>
          <a:p>
            <a:r>
              <a:rPr lang="en-US" dirty="0" smtClean="0"/>
              <a:t>Excel model of Fort Peck Reservoir.</a:t>
            </a:r>
          </a:p>
          <a:p>
            <a:r>
              <a:rPr lang="en-US" dirty="0" smtClean="0"/>
              <a:t>Reservoir rating curves were updated periodically.  Digitized bathymetric maps not available yet.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BC675-084E-445B-ACC3-C5E75F316F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USGS 2D river data are available for two reaches. – no corresponding</a:t>
            </a:r>
            <a:r>
              <a:rPr lang="en-US" baseline="0" dirty="0" smtClean="0"/>
              <a:t> substrate data</a:t>
            </a:r>
            <a:r>
              <a:rPr lang="en-US" dirty="0" smtClean="0"/>
              <a:t> </a:t>
            </a:r>
          </a:p>
          <a:p>
            <a:r>
              <a:rPr lang="en-US" dirty="0" smtClean="0"/>
              <a:t>Future River Analyzer - depth, velocity, habitat</a:t>
            </a:r>
            <a:r>
              <a:rPr lang="en-US" baseline="0" dirty="0" smtClean="0"/>
              <a:t> at various flows of interest.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This data is over 10 years old – valid to use current substrate data?</a:t>
            </a:r>
            <a:r>
              <a:rPr lang="en-US" baseline="0" dirty="0" smtClean="0"/>
              <a:t>  Valid after 2011 flood event?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BC675-084E-445B-ACC3-C5E75F316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/>
              <a:t>Will EPA defer to state statue regarding exemptions from CWA when it comes to a federal agency?</a:t>
            </a:r>
          </a:p>
          <a:p>
            <a:pPr eaLnBrk="1" hangingPunct="1"/>
            <a:r>
              <a:rPr lang="en-US" altLang="en-US" dirty="0" smtClean="0"/>
              <a:t>Is anyone aware of situations where EPA held a federal agency to a higher standard than state-law implementation of the CWA?  Exemptions in MT</a:t>
            </a:r>
            <a:r>
              <a:rPr lang="en-US" altLang="en-US" baseline="0" dirty="0" smtClean="0"/>
              <a:t> law for water rights and existing dams.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Does an “existing use” (one that existed as of 1976) include pallid sturgeon that were using the river but by 1976 may have already been no longer reproducing?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River 2D- would it help?</a:t>
            </a:r>
            <a:r>
              <a:rPr lang="en-US" altLang="en-US" baseline="0" dirty="0" smtClean="0"/>
              <a:t>  Do we already know the problem? (i.e. temp and spawning flow?)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4A9401-E169-48EC-ABBE-712F5C87B6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7EA57-6354-4688-9773-FBDE5EB7CD41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DEE7-EA28-40C2-B16F-E0E2824F08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E55CB-2703-4A1E-A6C8-A331DDAD465E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4AA3D-7181-4B01-B90C-07FF12C3A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F674D-34AD-4EFE-B281-B0DC5CF427F7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C5E78-0056-4E66-97D4-F9DDAF7203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D1AC6D-4345-4065-8D32-ECC2358535EC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A5E7B1D-9161-4738-B1CD-10F23F0750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BD6A79-476F-4827-AD42-0150C88910DD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29FFAD7-A530-4AA6-823C-F7C5087C0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3E3DFA-8CC9-47D6-8CBA-4E1719A90015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88ACDF0-CAD2-46F9-A15B-612EFE576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3E62B10-FF88-40A6-AFF9-FEEB14F9CDFA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252CF6B-C376-4216-9EC1-5A6A2750F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F7F9B6D-B8FA-41A1-9719-162964026920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323B5A-BA5A-463A-A3C6-B03D541E4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DF644A-0086-4D81-9E21-7F01D7681556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57246D8-5B13-44F6-9580-BA8706B6DE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CDFC8D6-0AF3-4368-A065-1216BA9504AC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D2EF2E1-E48E-47C0-A697-B01FAFFA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80CAB65-27C0-40D1-BE40-DDCBBFE45F18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A0228F-EADE-4377-9D99-3DB37213F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B7ECA-3ABA-4C2F-BB18-733B40677EBA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78B1-3614-474F-B9E3-67C98B010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BF18D73-2238-400D-9463-994128591EC9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E9D5F51-8E84-45F7-8239-EE6F97B3B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E451BB3-D93F-4638-AA75-127CC4DB546E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8776E59-C9FF-4086-BA11-2A0BBE3CE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32FDA6C-95CE-4A3D-B599-2899F8A8795E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69B414-67F7-4BF7-A155-A456D1F22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127AC-27DB-4180-B7C4-43AEDD326338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2F4E1-918A-4F8D-9E59-A5B7EF1DE8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85426-8B4D-4441-BA66-41279FEC5AAD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8B70-5F0F-455B-A9EE-298EDF25F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BB8B3-536B-48F7-B9E4-912A33B858D7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10DF1-C94D-4AF6-A897-D6EAF53C5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32F1A-1500-4553-BC64-C2A30B620F2C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39F03-E259-48A7-8D46-1F43A54C00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781AC-3F73-40A7-9C0A-E5BEBF9642D7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2BFE-5F34-4B5C-8E93-3C0A24BD0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3AD9-9AAC-444C-A504-05EA08A10B39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96575-AF74-4A8C-9708-8CD0BEFCF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EDEF8-0BC6-4D6B-96CE-703B4815ED47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42E35-82D1-4092-BDE1-DD591DBC05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A845CA-2BD8-45F5-BAE6-9CEEAF1CA150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AA83E3-DD80-4372-B02A-4B91D1575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9CD31C69-AB65-410B-BC0D-7926F744AB3E}" type="datetimeFigureOut">
              <a:rPr lang="en-US"/>
              <a:pPr>
                <a:defRPr/>
              </a:pPr>
              <a:t>5/30/2014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E55B8C22-B837-40AE-A6C4-C774B124E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CDB2D1.56ABA190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IZ9GkcfYkL4xaM&amp;tbnid=4f9MFIuasp-V7M:&amp;ved=0CAUQjRw&amp;url=http://m.ammoth.us/blog/2011/06/six-dams-and-six-reservoirs/&amp;ei=_ZqHU-DcHIvBkQXikoGABw&amp;bvm=bv.68114441,d.aWw&amp;psig=AFQjCNGBFbZpYmg7awv2-H80WRBNw0ZTUw&amp;ust=140148215609273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mtClean="0"/>
              <a:t>Modeling Fort Peck Dam Operations to Simulate Physical and Biological Responses in the Missouri River Downstream</a:t>
            </a:r>
            <a:endParaRPr lang="en-US" alt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762000" y="4114800"/>
            <a:ext cx="64008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	Brian Marotz		</a:t>
            </a:r>
          </a:p>
          <a:p>
            <a:r>
              <a:rPr lang="en-US" dirty="0" smtClean="0"/>
              <a:t>Andy Brummond</a:t>
            </a:r>
          </a:p>
          <a:p>
            <a:endParaRPr lang="en-US" dirty="0" smtClean="0"/>
          </a:p>
        </p:txBody>
      </p:sp>
      <p:pic>
        <p:nvPicPr>
          <p:cNvPr id="14340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53" t="-371" r="-153" b="-371"/>
          <a:stretch>
            <a:fillRect/>
          </a:stretch>
        </p:blipFill>
        <p:spPr bwMode="auto">
          <a:xfrm>
            <a:off x="4070593" y="4495800"/>
            <a:ext cx="462084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b="1" dirty="0" smtClean="0"/>
              <a:t>How should we proceed?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7545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Clean Water Act – Can we get traction?</a:t>
            </a:r>
          </a:p>
          <a:p>
            <a:pPr eaLnBrk="1" hangingPunct="1"/>
            <a:r>
              <a:rPr lang="en-US" altLang="en-US" dirty="0" smtClean="0"/>
              <a:t>Move forward with analysis of River 2D data?</a:t>
            </a:r>
          </a:p>
          <a:p>
            <a:pPr eaLnBrk="1" hangingPunct="1"/>
            <a:r>
              <a:rPr lang="en-US" altLang="en-US" dirty="0" smtClean="0"/>
              <a:t>Adding model layers to existing Corps reservoir and river models. </a:t>
            </a:r>
          </a:p>
        </p:txBody>
      </p:sp>
      <p:pic>
        <p:nvPicPr>
          <p:cNvPr id="5" name="Picture 4" descr="Ft Peck view.jpg"/>
          <p:cNvPicPr>
            <a:picLocks noChangeAspect="1"/>
          </p:cNvPicPr>
          <p:nvPr/>
        </p:nvPicPr>
        <p:blipFill>
          <a:blip r:embed="rId3" cstate="print"/>
          <a:srcRect b="28787"/>
          <a:stretch>
            <a:fillRect/>
          </a:stretch>
        </p:blipFill>
        <p:spPr>
          <a:xfrm>
            <a:off x="489202" y="3276599"/>
            <a:ext cx="8197598" cy="35814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950" y="304800"/>
            <a:ext cx="89588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4953000" y="2057400"/>
            <a:ext cx="9096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Ft. Peck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7696200" y="2667000"/>
            <a:ext cx="987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Garrison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6248400" y="2895600"/>
            <a:ext cx="76200" cy="152400"/>
          </a:xfrm>
          <a:prstGeom prst="lin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4" name="TextBox 10"/>
          <p:cNvSpPr txBox="1">
            <a:spLocks noChangeArrowheads="1"/>
          </p:cNvSpPr>
          <p:nvPr/>
        </p:nvSpPr>
        <p:spPr bwMode="auto">
          <a:xfrm>
            <a:off x="5486400" y="2743200"/>
            <a:ext cx="758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latin typeface="Calibri" pitchFamily="34" charset="0"/>
              </a:rPr>
              <a:t>Intake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5410200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Dams on the Missouri, Milk, and Bighorn rivers changed hydrographs and water temperatures.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Issue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117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Pallid sturgeon (Federally Endangered) have not successfully recruited in the Missouri River below Ft. Peck Dam for many decades. 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Hypotheses: Larval pallid sturgeon drift a considerable distance before settling out of the water column.  Fort Peck and Garrison dams created reservoir backwaters with predators and low oxygen zones that are unsuitable for young sturgeon; they do not survive.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smtClean="0"/>
              <a:t>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77813" y="0"/>
            <a:ext cx="5002213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9638" y="3043238"/>
            <a:ext cx="5811837" cy="381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0" y="3592513"/>
            <a:ext cx="4502150" cy="326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8500" y="-620713"/>
            <a:ext cx="5043488" cy="365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TextBox 3"/>
          <p:cNvSpPr txBox="1">
            <a:spLocks noChangeArrowheads="1"/>
          </p:cNvSpPr>
          <p:nvPr/>
        </p:nvSpPr>
        <p:spPr bwMode="auto">
          <a:xfrm>
            <a:off x="8458200" y="2667000"/>
            <a:ext cx="1093788" cy="3698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93" name="TextBox 4"/>
          <p:cNvSpPr txBox="1">
            <a:spLocks noChangeArrowheads="1"/>
          </p:cNvSpPr>
          <p:nvPr/>
        </p:nvSpPr>
        <p:spPr bwMode="auto">
          <a:xfrm>
            <a:off x="914400" y="304800"/>
            <a:ext cx="3594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rgbClr val="C6D9F1"/>
                </a:solidFill>
                <a:latin typeface="Calibri" pitchFamily="34" charset="0"/>
              </a:rPr>
              <a:t>Pallid Sturgeon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9459" name="Content Placeholder 3" descr="cid:image001.png@01CDB2D1.56ABA190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81000" y="381000"/>
            <a:ext cx="8534400" cy="5791200"/>
          </a:xfrm>
        </p:spPr>
      </p:pic>
      <p:cxnSp>
        <p:nvCxnSpPr>
          <p:cNvPr id="6" name="Straight Arrow Connector 5"/>
          <p:cNvCxnSpPr/>
          <p:nvPr/>
        </p:nvCxnSpPr>
        <p:spPr>
          <a:xfrm flipV="1">
            <a:off x="2362200" y="3962400"/>
            <a:ext cx="0" cy="5334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1752600" y="4419600"/>
            <a:ext cx="33919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C00000"/>
                </a:solidFill>
                <a:latin typeface="Calibri" pitchFamily="34" charset="0"/>
              </a:rPr>
              <a:t>Fort </a:t>
            </a:r>
            <a:r>
              <a:rPr lang="en-US" altLang="en-US" sz="2400" dirty="0">
                <a:solidFill>
                  <a:srgbClr val="C00000"/>
                </a:solidFill>
                <a:latin typeface="Calibri" pitchFamily="34" charset="0"/>
              </a:rPr>
              <a:t>Peck Dam completed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86200" y="3200400"/>
            <a:ext cx="0" cy="68580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200400" y="3810000"/>
            <a:ext cx="330936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C00000"/>
                </a:solidFill>
                <a:latin typeface="+mn-lt"/>
                <a:cs typeface="+mn-cs"/>
              </a:rPr>
              <a:t>Garrison Dam completed</a:t>
            </a:r>
          </a:p>
        </p:txBody>
      </p:sp>
      <p:sp>
        <p:nvSpPr>
          <p:cNvPr id="15" name="Oval 14"/>
          <p:cNvSpPr/>
          <p:nvPr/>
        </p:nvSpPr>
        <p:spPr>
          <a:xfrm>
            <a:off x="8305800" y="1371600"/>
            <a:ext cx="304800" cy="304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465" name="TextBox 15"/>
          <p:cNvSpPr txBox="1">
            <a:spLocks noChangeArrowheads="1"/>
          </p:cNvSpPr>
          <p:nvPr/>
        </p:nvSpPr>
        <p:spPr bwMode="auto">
          <a:xfrm>
            <a:off x="8077200" y="1066800"/>
            <a:ext cx="652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rgbClr val="00B050"/>
                </a:solidFill>
                <a:latin typeface="Calibri" pitchFamily="34" charset="0"/>
              </a:rPr>
              <a:t>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382000" cy="6019800"/>
          </a:xfrm>
        </p:spPr>
        <p:txBody>
          <a:bodyPr/>
          <a:lstStyle/>
          <a:p>
            <a:pPr eaLnBrk="1" hangingPunct="1"/>
            <a:r>
              <a:rPr lang="en-US" altLang="en-US" sz="3600" b="1" dirty="0" smtClean="0"/>
              <a:t>Cold water pollution</a:t>
            </a:r>
          </a:p>
          <a:p>
            <a:pPr lvl="1" eaLnBrk="1" hangingPunct="1"/>
            <a:r>
              <a:rPr lang="en-US" altLang="en-US" dirty="0" smtClean="0"/>
              <a:t>Interferes with spawning cues</a:t>
            </a:r>
          </a:p>
          <a:p>
            <a:pPr lvl="1" eaLnBrk="1" hangingPunct="1"/>
            <a:r>
              <a:rPr lang="en-US" altLang="en-US" dirty="0" smtClean="0"/>
              <a:t>Delays egg development</a:t>
            </a:r>
          </a:p>
          <a:p>
            <a:pPr lvl="1" eaLnBrk="1" hangingPunct="1">
              <a:buFont typeface="Arial" charset="0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sz="3600" b="1" dirty="0" smtClean="0"/>
              <a:t>Modified hydrograph</a:t>
            </a:r>
          </a:p>
          <a:p>
            <a:pPr lvl="1" eaLnBrk="1" hangingPunct="1"/>
            <a:r>
              <a:rPr lang="en-US" altLang="en-US" dirty="0" smtClean="0"/>
              <a:t>Disrupts spawning cues</a:t>
            </a:r>
          </a:p>
          <a:p>
            <a:pPr lvl="1" eaLnBrk="1" hangingPunct="1"/>
            <a:r>
              <a:rPr lang="en-US" altLang="en-US" dirty="0" smtClean="0">
                <a:solidFill>
                  <a:prstClr val="black"/>
                </a:solidFill>
              </a:rPr>
              <a:t>Increases drift distance of embryos</a:t>
            </a:r>
          </a:p>
          <a:p>
            <a:pPr lvl="1" eaLnBrk="1" hangingPunct="1">
              <a:buNone/>
            </a:pPr>
            <a:endParaRPr lang="en-US" altLang="en-US" dirty="0" smtClean="0"/>
          </a:p>
          <a:p>
            <a:pPr lvl="0" eaLnBrk="1" hangingPunct="1"/>
            <a:r>
              <a:rPr lang="en-US" altLang="en-US" sz="3600" b="1" dirty="0" smtClean="0">
                <a:solidFill>
                  <a:prstClr val="black"/>
                </a:solidFill>
              </a:rPr>
              <a:t>Habitat Loss</a:t>
            </a:r>
          </a:p>
          <a:p>
            <a:pPr lvl="1" eaLnBrk="1" hangingPunct="1"/>
            <a:r>
              <a:rPr lang="en-US" altLang="en-US" dirty="0" smtClean="0">
                <a:solidFill>
                  <a:prstClr val="black"/>
                </a:solidFill>
              </a:rPr>
              <a:t>Low oxygen in reservoir transition zones?</a:t>
            </a:r>
          </a:p>
          <a:p>
            <a:pPr lvl="1" eaLnBrk="1" hangingPunct="1"/>
            <a:r>
              <a:rPr lang="en-US" altLang="en-US" dirty="0" smtClean="0">
                <a:solidFill>
                  <a:prstClr val="black"/>
                </a:solidFill>
              </a:rPr>
              <a:t>Fragmentation</a:t>
            </a:r>
          </a:p>
          <a:p>
            <a:pPr lvl="1" eaLnBrk="1" hangingPunct="1">
              <a:buNone/>
            </a:pPr>
            <a:endParaRPr lang="en-US" altLang="en-US" dirty="0" smtClean="0"/>
          </a:p>
          <a:p>
            <a:pPr lvl="1" eaLnBrk="1" hangingPunct="1">
              <a:buNone/>
            </a:pPr>
            <a:endParaRPr lang="en-US" altLang="en-US" dirty="0" smtClean="0"/>
          </a:p>
          <a:p>
            <a:pPr lvl="1" eaLnBrk="1" hangingPunct="1">
              <a:buFont typeface="Arial" pitchFamily="34" charset="0"/>
              <a:buChar char="•"/>
            </a:pPr>
            <a:endParaRPr lang="en-US" altLang="en-US" dirty="0" smtClean="0"/>
          </a:p>
          <a:p>
            <a:pPr lvl="1" eaLnBrk="1" hangingPunct="1"/>
            <a:endParaRPr lang="en-US" altLang="en-US" dirty="0" smtClean="0"/>
          </a:p>
        </p:txBody>
      </p:sp>
      <p:pic>
        <p:nvPicPr>
          <p:cNvPr id="4" name="Picture 3" descr="pallid embry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0"/>
            <a:ext cx="3962400" cy="198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sp>
        <p:nvSpPr>
          <p:cNvPr id="22531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</a:t>
            </a: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7492" b="7492"/>
          <a:stretch>
            <a:fillRect/>
          </a:stretch>
        </p:blipFill>
        <p:spPr>
          <a:xfrm>
            <a:off x="685800" y="228600"/>
            <a:ext cx="7670800" cy="5753100"/>
          </a:xfrm>
          <a:noFill/>
        </p:spPr>
      </p:pic>
      <p:sp>
        <p:nvSpPr>
          <p:cNvPr id="5" name="TextBox 4"/>
          <p:cNvSpPr txBox="1"/>
          <p:nvPr/>
        </p:nvSpPr>
        <p:spPr>
          <a:xfrm>
            <a:off x="381000" y="60198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Aerial Photographs </a:t>
            </a:r>
            <a:r>
              <a:rPr lang="en-US" sz="3200" dirty="0" smtClean="0"/>
              <a:t>Over Time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733800"/>
            <a:ext cx="8229600" cy="1143000"/>
          </a:xfrm>
        </p:spPr>
        <p:txBody>
          <a:bodyPr/>
          <a:lstStyle/>
          <a:p>
            <a:pPr eaLnBrk="1" hangingPunct="1"/>
            <a:endParaRPr lang="en-US" altLang="en-US" b="1" dirty="0" smtClean="0">
              <a:solidFill>
                <a:srgbClr val="FFFFCC"/>
              </a:solidFill>
            </a:endParaRPr>
          </a:p>
        </p:txBody>
      </p:sp>
      <p:pic>
        <p:nvPicPr>
          <p:cNvPr id="23557" name="Picture 5" descr="http://m.ammoth.us/blog/wp-content/uploads/2011/06/missouri_fort-peck-lake.jp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752600"/>
            <a:ext cx="9448800" cy="9448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4400" y="54864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FFFFCC"/>
                </a:solidFill>
                <a:latin typeface="Calibri"/>
                <a:ea typeface="+mj-ea"/>
                <a:cs typeface="+mj-cs"/>
              </a:rPr>
              <a:t>Reservoir Operations Modeling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9130395" cy="44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1295400" y="5867400"/>
            <a:ext cx="7467600" cy="566738"/>
          </a:xfrm>
        </p:spPr>
        <p:txBody>
          <a:bodyPr/>
          <a:lstStyle/>
          <a:p>
            <a:pPr eaLnBrk="1" hangingPunct="1"/>
            <a:endParaRPr lang="en-US" sz="3600" b="0" dirty="0" smtClean="0">
              <a:latin typeface="+mn-lt"/>
            </a:endParaRPr>
          </a:p>
        </p:txBody>
      </p:sp>
      <p:sp>
        <p:nvSpPr>
          <p:cNvPr id="21508" name="Text Placeholder 4"/>
          <p:cNvSpPr>
            <a:spLocks noGrp="1"/>
          </p:cNvSpPr>
          <p:nvPr>
            <p:ph type="body" sz="half" idx="2"/>
          </p:nvPr>
        </p:nvSpPr>
        <p:spPr>
          <a:xfrm>
            <a:off x="685800" y="381000"/>
            <a:ext cx="6553200" cy="6096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  <a:r>
              <a:rPr lang="en-US" altLang="en-US" sz="3600" b="1" dirty="0" smtClean="0"/>
              <a:t>Missouri River Modeling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519</Words>
  <Application>Microsoft Office PowerPoint</Application>
  <PresentationFormat>On-screen Show (4:3)</PresentationFormat>
  <Paragraphs>72</Paragraphs>
  <Slides>10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1_Office Theme</vt:lpstr>
      <vt:lpstr>Modeling Fort Peck Dam Operations to Simulate Physical and Biological Responses in the Missouri River Downstream</vt:lpstr>
      <vt:lpstr>Slide 2</vt:lpstr>
      <vt:lpstr>Issue</vt:lpstr>
      <vt:lpstr> </vt:lpstr>
      <vt:lpstr>Slide 5</vt:lpstr>
      <vt:lpstr> </vt:lpstr>
      <vt:lpstr> </vt:lpstr>
      <vt:lpstr>Slide 8</vt:lpstr>
      <vt:lpstr>Slide 9</vt:lpstr>
      <vt:lpstr>How should we proceed?</vt:lpstr>
    </vt:vector>
  </TitlesOfParts>
  <Company>State of Montana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Fort Peck Dam Operations to Simulate Physical and Biological Responses in the Missouri River Downstream</dc:title>
  <dc:creator>CF6691</dc:creator>
  <cp:lastModifiedBy>CF6691</cp:lastModifiedBy>
  <cp:revision>87</cp:revision>
  <dcterms:created xsi:type="dcterms:W3CDTF">2014-05-14T14:05:01Z</dcterms:created>
  <dcterms:modified xsi:type="dcterms:W3CDTF">2014-05-30T20:12:26Z</dcterms:modified>
</cp:coreProperties>
</file>